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00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43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22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10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46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92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11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34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08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11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1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D92A-CBAF-4B3D-8433-CA23BD22BD9D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1754D-83A9-4963-A02B-932D7F9828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-185200" y="1"/>
            <a:ext cx="9360024" cy="69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476" y="-315415"/>
            <a:ext cx="4284291" cy="456230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57" y="-381665"/>
            <a:ext cx="5013872" cy="53392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604">
            <a:off x="5965397" y="420202"/>
            <a:ext cx="2574683" cy="25746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r="18600"/>
          <a:stretch/>
        </p:blipFill>
        <p:spPr>
          <a:xfrm>
            <a:off x="5223561" y="3451312"/>
            <a:ext cx="2852857" cy="24277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-185200" y="-9872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  <a:latin typeface="AR DARLING" panose="02000000000000000000" pitchFamily="2" charset="0"/>
              </a:rPr>
              <a:t>Uitnodiging</a:t>
            </a:r>
          </a:p>
          <a:p>
            <a:r>
              <a:rPr lang="nl-NL" sz="2400" dirty="0">
                <a:solidFill>
                  <a:schemeClr val="bg1"/>
                </a:solidFill>
                <a:latin typeface="AR DARLING" panose="02000000000000000000" pitchFamily="2" charset="0"/>
              </a:rPr>
              <a:t>Kom jij ook?</a:t>
            </a:r>
          </a:p>
        </p:txBody>
      </p:sp>
      <p:sp>
        <p:nvSpPr>
          <p:cNvPr id="9" name="Tekstvak 8"/>
          <p:cNvSpPr txBox="1"/>
          <p:nvPr/>
        </p:nvSpPr>
        <p:spPr>
          <a:xfrm rot="158083">
            <a:off x="270979" y="1826284"/>
            <a:ext cx="403244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NL" dirty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r>
              <a:rPr lang="nl-NL" sz="1700" dirty="0">
                <a:solidFill>
                  <a:schemeClr val="tx1"/>
                </a:solidFill>
                <a:latin typeface="Elephant" panose="02020904090505020303" pitchFamily="18" charset="0"/>
              </a:rPr>
              <a:t>Op</a:t>
            </a:r>
            <a:r>
              <a:rPr lang="nl-NL" sz="1000" dirty="0">
                <a:solidFill>
                  <a:schemeClr val="tx1"/>
                </a:solidFill>
                <a:latin typeface="Elephant" panose="02020904090505020303" pitchFamily="18" charset="0"/>
              </a:rPr>
              <a:t>………………………………………………</a:t>
            </a:r>
            <a:r>
              <a:rPr lang="nl-NL" sz="1700" dirty="0">
                <a:solidFill>
                  <a:schemeClr val="tx1"/>
                </a:solidFill>
                <a:latin typeface="Elephant" panose="02020904090505020303" pitchFamily="18" charset="0"/>
              </a:rPr>
              <a:t> geef ik een lasergamefeestje                                           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02832" y="1190457"/>
            <a:ext cx="32403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NL" dirty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r>
              <a:rPr lang="nl-NL" sz="1700" dirty="0">
                <a:solidFill>
                  <a:schemeClr val="tx1"/>
                </a:solidFill>
                <a:latin typeface="Elephant" panose="02020904090505020303" pitchFamily="18" charset="0"/>
              </a:rPr>
              <a:t>Hoi</a:t>
            </a:r>
            <a:r>
              <a:rPr lang="nl-NL" sz="1000" dirty="0">
                <a:solidFill>
                  <a:schemeClr val="tx1"/>
                </a:solidFill>
                <a:latin typeface="Elephant" panose="02020904090505020303" pitchFamily="18" charset="0"/>
              </a:rPr>
              <a:t>……………………………………………………..</a:t>
            </a:r>
            <a:r>
              <a:rPr lang="nl-NL" dirty="0">
                <a:solidFill>
                  <a:schemeClr val="tx1"/>
                </a:solidFill>
                <a:latin typeface="Elephant" panose="02020904090505020303" pitchFamily="18" charset="0"/>
              </a:rPr>
              <a:t>    </a:t>
            </a:r>
            <a:r>
              <a:rPr lang="nl-NL" dirty="0">
                <a:solidFill>
                  <a:schemeClr val="bg1"/>
                </a:solidFill>
                <a:latin typeface="Elephant" panose="02020904090505020303" pitchFamily="18" charset="0"/>
              </a:rPr>
              <a:t>                                    </a:t>
            </a:r>
          </a:p>
        </p:txBody>
      </p:sp>
      <p:sp>
        <p:nvSpPr>
          <p:cNvPr id="11" name="Tekstvak 10"/>
          <p:cNvSpPr txBox="1"/>
          <p:nvPr/>
        </p:nvSpPr>
        <p:spPr>
          <a:xfrm rot="21341319">
            <a:off x="-149174" y="3921453"/>
            <a:ext cx="3563888" cy="10926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700" dirty="0">
                <a:solidFill>
                  <a:schemeClr val="tx1"/>
                </a:solidFill>
                <a:latin typeface="Elephant" panose="02020904090505020303" pitchFamily="18" charset="0"/>
              </a:rPr>
              <a:t>Bij het volgende adres: </a:t>
            </a:r>
          </a:p>
          <a:p>
            <a:endParaRPr lang="nl-NL" sz="1000" dirty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r>
              <a:rPr lang="nl-NL" sz="1000" dirty="0">
                <a:solidFill>
                  <a:schemeClr val="tx1"/>
                </a:solidFill>
                <a:latin typeface="Elephant" panose="02020904090505020303" pitchFamily="18" charset="0"/>
              </a:rPr>
              <a:t>……………………………………………………………………</a:t>
            </a:r>
          </a:p>
          <a:p>
            <a:endParaRPr lang="nl-NL" sz="1000" dirty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r>
              <a:rPr lang="nl-NL" sz="1000" dirty="0">
                <a:solidFill>
                  <a:schemeClr val="tx1"/>
                </a:solidFill>
                <a:latin typeface="Elephant" panose="02020904090505020303" pitchFamily="18" charset="0"/>
              </a:rPr>
              <a:t>……………………………………………………..</a:t>
            </a:r>
            <a:r>
              <a:rPr lang="nl-NL" dirty="0">
                <a:solidFill>
                  <a:schemeClr val="tx1"/>
                </a:solidFill>
                <a:latin typeface="Elephant" panose="02020904090505020303" pitchFamily="18" charset="0"/>
              </a:rPr>
              <a:t>                                 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7188" y="2708920"/>
            <a:ext cx="363589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NL" dirty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r>
              <a:rPr lang="nl-NL" sz="1700" dirty="0">
                <a:solidFill>
                  <a:schemeClr val="tx1"/>
                </a:solidFill>
                <a:latin typeface="Elephant" panose="02020904090505020303" pitchFamily="18" charset="0"/>
              </a:rPr>
              <a:t>Het begint om: </a:t>
            </a:r>
            <a:r>
              <a:rPr lang="nl-NL" sz="1000" dirty="0">
                <a:solidFill>
                  <a:schemeClr val="tx1"/>
                </a:solidFill>
                <a:latin typeface="Elephant" panose="02020904090505020303" pitchFamily="18" charset="0"/>
              </a:rPr>
              <a:t>……………………..</a:t>
            </a:r>
          </a:p>
          <a:p>
            <a:endParaRPr lang="nl-NL" dirty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r>
              <a:rPr lang="nl-NL" sz="1700" dirty="0">
                <a:solidFill>
                  <a:schemeClr val="tx1"/>
                </a:solidFill>
                <a:latin typeface="Elephant" panose="02020904090505020303" pitchFamily="18" charset="0"/>
              </a:rPr>
              <a:t>En het is voorbij om: </a:t>
            </a:r>
            <a:r>
              <a:rPr lang="nl-NL" sz="1000" dirty="0">
                <a:solidFill>
                  <a:schemeClr val="tx1"/>
                </a:solidFill>
                <a:latin typeface="Elephant" panose="02020904090505020303" pitchFamily="18" charset="0"/>
              </a:rPr>
              <a:t>…………………...  </a:t>
            </a:r>
            <a:r>
              <a:rPr lang="nl-NL" dirty="0">
                <a:solidFill>
                  <a:schemeClr val="tx1"/>
                </a:solidFill>
                <a:latin typeface="Elephant" panose="02020904090505020303" pitchFamily="18" charset="0"/>
              </a:rPr>
              <a:t>                                  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39436" y="5033328"/>
            <a:ext cx="4055376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NL" dirty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r>
              <a:rPr lang="nl-NL" sz="1700" dirty="0">
                <a:solidFill>
                  <a:schemeClr val="tx1"/>
                </a:solidFill>
                <a:latin typeface="Elephant" panose="02020904090505020303" pitchFamily="18" charset="0"/>
              </a:rPr>
              <a:t>Wat ik je nog wil zeggen: </a:t>
            </a:r>
            <a:r>
              <a:rPr lang="nl-NL" sz="1000" dirty="0">
                <a:solidFill>
                  <a:schemeClr val="tx1"/>
                </a:solidFill>
                <a:latin typeface="Elephant" panose="02020904090505020303" pitchFamily="18" charset="0"/>
              </a:rPr>
              <a:t>…………………….</a:t>
            </a:r>
          </a:p>
          <a:p>
            <a:endParaRPr lang="nl-NL" sz="1000" dirty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r>
              <a:rPr lang="nl-NL" dirty="0">
                <a:solidFill>
                  <a:schemeClr val="tx1"/>
                </a:solidFill>
                <a:latin typeface="Elephant" panose="02020904090505020303" pitchFamily="18" charset="0"/>
              </a:rPr>
              <a:t> </a:t>
            </a:r>
            <a:r>
              <a:rPr lang="nl-NL" sz="1000" dirty="0">
                <a:solidFill>
                  <a:schemeClr val="tx1"/>
                </a:solidFill>
                <a:latin typeface="Elephant" panose="02020904090505020303" pitchFamily="18" charset="0"/>
              </a:rPr>
              <a:t>………………………………………………………………………………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0" y="6132972"/>
            <a:ext cx="32403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NL" dirty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r>
              <a:rPr lang="nl-NL" dirty="0">
                <a:solidFill>
                  <a:schemeClr val="tx1"/>
                </a:solidFill>
                <a:latin typeface="Elephant" panose="02020904090505020303" pitchFamily="18" charset="0"/>
              </a:rPr>
              <a:t>Groetjes van: </a:t>
            </a:r>
            <a:r>
              <a:rPr lang="nl-NL" sz="1000" dirty="0">
                <a:solidFill>
                  <a:schemeClr val="tx1"/>
                </a:solidFill>
                <a:latin typeface="Elephant" panose="02020904090505020303" pitchFamily="18" charset="0"/>
              </a:rPr>
              <a:t>………………….  </a:t>
            </a:r>
            <a:r>
              <a:rPr lang="nl-NL" dirty="0">
                <a:solidFill>
                  <a:schemeClr val="tx1"/>
                </a:solidFill>
                <a:latin typeface="Elephant" panose="02020904090505020303" pitchFamily="18" charset="0"/>
              </a:rPr>
              <a:t>                               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38320" y="6388829"/>
            <a:ext cx="4536504" cy="3693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 CENA" panose="02000000000000000000" pitchFamily="2" charset="0"/>
              </a:rPr>
              <a:t>Ik geef een lasergamefeestje! </a:t>
            </a:r>
          </a:p>
        </p:txBody>
      </p:sp>
      <p:cxnSp>
        <p:nvCxnSpPr>
          <p:cNvPr id="3" name="Rechte verbindingslijn 2"/>
          <p:cNvCxnSpPr/>
          <p:nvPr/>
        </p:nvCxnSpPr>
        <p:spPr>
          <a:xfrm>
            <a:off x="4574096" y="-9872"/>
            <a:ext cx="36004" cy="690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4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/>
          <a:stretch/>
        </p:blipFill>
        <p:spPr bwMode="auto">
          <a:xfrm>
            <a:off x="-46862" y="-5358"/>
            <a:ext cx="9252520" cy="68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561396" y="-992"/>
            <a:ext cx="36004" cy="690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AutoShape 4" descr="Afbeeldingsresultaat voor ballonnen zonder achtergrond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8" descr="Afbeeldingsresultaat voor ballonnen zonder achtergrond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15" y="311920"/>
            <a:ext cx="4642773" cy="475326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55575" y="4802177"/>
            <a:ext cx="44528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Ook lasergames huren?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Lasergamenvoorthuizen.nl</a:t>
            </a:r>
          </a:p>
        </p:txBody>
      </p:sp>
    </p:spTree>
    <p:extLst>
      <p:ext uri="{BB962C8B-B14F-4D97-AF65-F5344CB8AC3E}">
        <p14:creationId xmlns:p14="http://schemas.microsoft.com/office/powerpoint/2010/main" val="23629747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58</Words>
  <Application>Microsoft Office PowerPoint</Application>
  <PresentationFormat>Diavoorstelling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 CENA</vt:lpstr>
      <vt:lpstr>AR DARLING</vt:lpstr>
      <vt:lpstr>Arial</vt:lpstr>
      <vt:lpstr>Calibri</vt:lpstr>
      <vt:lpstr>Elephant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Batenburg</dc:creator>
  <cp:lastModifiedBy>Jan Batenburg</cp:lastModifiedBy>
  <cp:revision>16</cp:revision>
  <dcterms:created xsi:type="dcterms:W3CDTF">2019-02-05T16:25:30Z</dcterms:created>
  <dcterms:modified xsi:type="dcterms:W3CDTF">2019-02-28T12:45:32Z</dcterms:modified>
</cp:coreProperties>
</file>